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4" r:id="rId9"/>
    <p:sldId id="278" r:id="rId10"/>
    <p:sldId id="266" r:id="rId11"/>
    <p:sldId id="267" r:id="rId12"/>
    <p:sldId id="270" r:id="rId13"/>
    <p:sldId id="275" r:id="rId14"/>
    <p:sldId id="276" r:id="rId15"/>
    <p:sldId id="277" r:id="rId16"/>
    <p:sldId id="274" r:id="rId17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C4FAE-2570-4C71-B48B-695495ED801F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H"/>
        </a:p>
      </dgm:t>
    </dgm:pt>
    <dgm:pt modelId="{CBBA0DE2-CB1F-48D7-8C20-284A77115E3B}">
      <dgm:prSet phldrT="[Text]"/>
      <dgm:spPr/>
      <dgm:t>
        <a:bodyPr/>
        <a:lstStyle/>
        <a:p>
          <a:r>
            <a:rPr lang="fr-FR" dirty="0"/>
            <a:t>Equilibrage SFMI à l’aide des roues</a:t>
          </a:r>
          <a:endParaRPr lang="en-CH" dirty="0"/>
        </a:p>
      </dgm:t>
    </dgm:pt>
    <dgm:pt modelId="{25C94364-F203-4368-A0C2-CEBC32DF38E1}" type="parTrans" cxnId="{F92523F2-4226-44C2-963C-ABCFAB930D2B}">
      <dgm:prSet/>
      <dgm:spPr/>
      <dgm:t>
        <a:bodyPr/>
        <a:lstStyle/>
        <a:p>
          <a:endParaRPr lang="en-CH"/>
        </a:p>
      </dgm:t>
    </dgm:pt>
    <dgm:pt modelId="{9C8D7721-6745-4FC4-BC4C-8C4BB9804C4B}" type="sibTrans" cxnId="{F92523F2-4226-44C2-963C-ABCFAB930D2B}">
      <dgm:prSet/>
      <dgm:spPr/>
      <dgm:t>
        <a:bodyPr/>
        <a:lstStyle/>
        <a:p>
          <a:endParaRPr lang="en-CH"/>
        </a:p>
      </dgm:t>
    </dgm:pt>
    <dgm:pt modelId="{A4E4670B-CE7A-4E98-9843-8B9FB56A6A70}">
      <dgm:prSet phldrT="[Text]"/>
      <dgm:spPr/>
      <dgm:t>
        <a:bodyPr/>
        <a:lstStyle/>
        <a:p>
          <a:r>
            <a:rPr lang="fr-FR" dirty="0"/>
            <a:t>Système de protection du mécanisme</a:t>
          </a:r>
          <a:endParaRPr lang="en-CH" dirty="0"/>
        </a:p>
      </dgm:t>
    </dgm:pt>
    <dgm:pt modelId="{1269327C-B66F-4C84-891B-981EDA81237F}" type="parTrans" cxnId="{A8AD5AB2-AC09-41D8-92EF-267ABBF1D5D4}">
      <dgm:prSet/>
      <dgm:spPr/>
      <dgm:t>
        <a:bodyPr/>
        <a:lstStyle/>
        <a:p>
          <a:endParaRPr lang="en-CH"/>
        </a:p>
      </dgm:t>
    </dgm:pt>
    <dgm:pt modelId="{159CFB26-ACFD-4443-B533-F46267A83497}" type="sibTrans" cxnId="{A8AD5AB2-AC09-41D8-92EF-267ABBF1D5D4}">
      <dgm:prSet/>
      <dgm:spPr/>
      <dgm:t>
        <a:bodyPr/>
        <a:lstStyle/>
        <a:p>
          <a:endParaRPr lang="en-CH"/>
        </a:p>
      </dgm:t>
    </dgm:pt>
    <dgm:pt modelId="{3F18E60B-0484-4088-9DEF-450A65ACF991}">
      <dgm:prSet/>
      <dgm:spPr/>
      <dgm:t>
        <a:bodyPr/>
        <a:lstStyle/>
        <a:p>
          <a:r>
            <a:rPr lang="fr-FR" dirty="0"/>
            <a:t>Principe de vis différentielle</a:t>
          </a:r>
          <a:endParaRPr lang="en-CH" dirty="0"/>
        </a:p>
      </dgm:t>
    </dgm:pt>
    <dgm:pt modelId="{3FEFC1F5-6677-42C4-A3C3-B16F5E1C2914}" type="parTrans" cxnId="{93F8644D-1F66-4889-90EF-9C7438739D16}">
      <dgm:prSet/>
      <dgm:spPr/>
      <dgm:t>
        <a:bodyPr/>
        <a:lstStyle/>
        <a:p>
          <a:endParaRPr lang="en-CH"/>
        </a:p>
      </dgm:t>
    </dgm:pt>
    <dgm:pt modelId="{DE40CEC5-A6EA-48E2-95D2-3BC7ED8E16E5}" type="sibTrans" cxnId="{93F8644D-1F66-4889-90EF-9C7438739D16}">
      <dgm:prSet/>
      <dgm:spPr/>
      <dgm:t>
        <a:bodyPr/>
        <a:lstStyle/>
        <a:p>
          <a:endParaRPr lang="en-CH"/>
        </a:p>
      </dgm:t>
    </dgm:pt>
    <dgm:pt modelId="{1E67CB9B-307D-403D-AE30-806605184702}">
      <dgm:prSet/>
      <dgm:spPr/>
      <dgm:t>
        <a:bodyPr/>
        <a:lstStyle/>
        <a:p>
          <a:r>
            <a:rPr lang="fr-FR" dirty="0"/>
            <a:t>Précontrainte d’usine</a:t>
          </a:r>
          <a:endParaRPr lang="en-CH" dirty="0"/>
        </a:p>
      </dgm:t>
    </dgm:pt>
    <dgm:pt modelId="{CE45D983-35D9-4543-AD24-55E5C636AED4}" type="parTrans" cxnId="{1AA60BFE-E79F-43F8-B7BF-5255C26F4B14}">
      <dgm:prSet/>
      <dgm:spPr/>
      <dgm:t>
        <a:bodyPr/>
        <a:lstStyle/>
        <a:p>
          <a:endParaRPr lang="en-CH"/>
        </a:p>
      </dgm:t>
    </dgm:pt>
    <dgm:pt modelId="{5BCEE266-D2DD-4885-9D86-8C852003ED68}" type="sibTrans" cxnId="{1AA60BFE-E79F-43F8-B7BF-5255C26F4B14}">
      <dgm:prSet/>
      <dgm:spPr/>
      <dgm:t>
        <a:bodyPr/>
        <a:lstStyle/>
        <a:p>
          <a:endParaRPr lang="en-CH"/>
        </a:p>
      </dgm:t>
    </dgm:pt>
    <dgm:pt modelId="{DA29CF83-6A84-4694-B864-E15DBC9BB385}">
      <dgm:prSet phldrT="[Text]"/>
      <dgm:spPr/>
      <dgm:t>
        <a:bodyPr/>
        <a:lstStyle/>
        <a:p>
          <a:r>
            <a:rPr lang="fr-FR" dirty="0"/>
            <a:t>Système multicouches</a:t>
          </a:r>
          <a:endParaRPr lang="en-CH" dirty="0"/>
        </a:p>
      </dgm:t>
    </dgm:pt>
    <dgm:pt modelId="{7FC398D9-8C2A-4E97-B37E-56EA42DB7203}" type="sibTrans" cxnId="{020557A7-392F-484E-9081-B40618A9CF32}">
      <dgm:prSet/>
      <dgm:spPr/>
      <dgm:t>
        <a:bodyPr/>
        <a:lstStyle/>
        <a:p>
          <a:endParaRPr lang="en-CH"/>
        </a:p>
      </dgm:t>
    </dgm:pt>
    <dgm:pt modelId="{49F4BBF2-5C73-4C07-A323-A5F21392A737}" type="parTrans" cxnId="{020557A7-392F-484E-9081-B40618A9CF32}">
      <dgm:prSet/>
      <dgm:spPr/>
      <dgm:t>
        <a:bodyPr/>
        <a:lstStyle/>
        <a:p>
          <a:endParaRPr lang="en-CH"/>
        </a:p>
      </dgm:t>
    </dgm:pt>
    <dgm:pt modelId="{669071A7-A160-44F4-A955-49D07C8B70AC}" type="pres">
      <dgm:prSet presAssocID="{01EC4FAE-2570-4C71-B48B-695495ED801F}" presName="linear" presStyleCnt="0">
        <dgm:presLayoutVars>
          <dgm:dir/>
          <dgm:animLvl val="lvl"/>
          <dgm:resizeHandles val="exact"/>
        </dgm:presLayoutVars>
      </dgm:prSet>
      <dgm:spPr/>
    </dgm:pt>
    <dgm:pt modelId="{4CEBBA81-274E-4A45-9686-993301263D56}" type="pres">
      <dgm:prSet presAssocID="{CBBA0DE2-CB1F-48D7-8C20-284A77115E3B}" presName="parentLin" presStyleCnt="0"/>
      <dgm:spPr/>
    </dgm:pt>
    <dgm:pt modelId="{3CB6029A-3A44-48EA-90F7-FC7696051FC4}" type="pres">
      <dgm:prSet presAssocID="{CBBA0DE2-CB1F-48D7-8C20-284A77115E3B}" presName="parentLeftMargin" presStyleLbl="node1" presStyleIdx="0" presStyleCnt="5"/>
      <dgm:spPr/>
    </dgm:pt>
    <dgm:pt modelId="{E26E463B-4697-4561-91CF-844CDDA7BF42}" type="pres">
      <dgm:prSet presAssocID="{CBBA0DE2-CB1F-48D7-8C20-284A77115E3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FE51E4A-215A-4E76-AC5F-EAB3B7CC35BE}" type="pres">
      <dgm:prSet presAssocID="{CBBA0DE2-CB1F-48D7-8C20-284A77115E3B}" presName="negativeSpace" presStyleCnt="0"/>
      <dgm:spPr/>
    </dgm:pt>
    <dgm:pt modelId="{92089EBE-A542-40E2-AAEB-8880415DF8CB}" type="pres">
      <dgm:prSet presAssocID="{CBBA0DE2-CB1F-48D7-8C20-284A77115E3B}" presName="childText" presStyleLbl="conFgAcc1" presStyleIdx="0" presStyleCnt="5">
        <dgm:presLayoutVars>
          <dgm:bulletEnabled val="1"/>
        </dgm:presLayoutVars>
      </dgm:prSet>
      <dgm:spPr/>
    </dgm:pt>
    <dgm:pt modelId="{C45A52AC-5B82-472A-8F3C-2D9927E7A7BB}" type="pres">
      <dgm:prSet presAssocID="{9C8D7721-6745-4FC4-BC4C-8C4BB9804C4B}" presName="spaceBetweenRectangles" presStyleCnt="0"/>
      <dgm:spPr/>
    </dgm:pt>
    <dgm:pt modelId="{7BFB9E0C-86E6-4E16-9A03-747AA20B806D}" type="pres">
      <dgm:prSet presAssocID="{3F18E60B-0484-4088-9DEF-450A65ACF991}" presName="parentLin" presStyleCnt="0"/>
      <dgm:spPr/>
    </dgm:pt>
    <dgm:pt modelId="{E9FC1736-73B5-4C66-B3C2-44E0F718BBC3}" type="pres">
      <dgm:prSet presAssocID="{3F18E60B-0484-4088-9DEF-450A65ACF991}" presName="parentLeftMargin" presStyleLbl="node1" presStyleIdx="0" presStyleCnt="5"/>
      <dgm:spPr/>
    </dgm:pt>
    <dgm:pt modelId="{F6C92A4D-7812-4775-95E0-4AD1F1050EFA}" type="pres">
      <dgm:prSet presAssocID="{3F18E60B-0484-4088-9DEF-450A65ACF99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E5F5CDC-FC8D-4FEC-87C3-3B7D88999ECF}" type="pres">
      <dgm:prSet presAssocID="{3F18E60B-0484-4088-9DEF-450A65ACF991}" presName="negativeSpace" presStyleCnt="0"/>
      <dgm:spPr/>
    </dgm:pt>
    <dgm:pt modelId="{EFCED7E8-A86A-42D2-835C-EAFB8AC81BF2}" type="pres">
      <dgm:prSet presAssocID="{3F18E60B-0484-4088-9DEF-450A65ACF991}" presName="childText" presStyleLbl="conFgAcc1" presStyleIdx="1" presStyleCnt="5">
        <dgm:presLayoutVars>
          <dgm:bulletEnabled val="1"/>
        </dgm:presLayoutVars>
      </dgm:prSet>
      <dgm:spPr/>
    </dgm:pt>
    <dgm:pt modelId="{6473E1D9-9FF2-432C-9E92-B9DE536ABBD8}" type="pres">
      <dgm:prSet presAssocID="{DE40CEC5-A6EA-48E2-95D2-3BC7ED8E16E5}" presName="spaceBetweenRectangles" presStyleCnt="0"/>
      <dgm:spPr/>
    </dgm:pt>
    <dgm:pt modelId="{4FC82B79-0570-4463-84B5-51F5E67F5C3F}" type="pres">
      <dgm:prSet presAssocID="{1E67CB9B-307D-403D-AE30-806605184702}" presName="parentLin" presStyleCnt="0"/>
      <dgm:spPr/>
    </dgm:pt>
    <dgm:pt modelId="{E5D5F720-B1D1-4200-8172-B96A90D6242E}" type="pres">
      <dgm:prSet presAssocID="{1E67CB9B-307D-403D-AE30-806605184702}" presName="parentLeftMargin" presStyleLbl="node1" presStyleIdx="1" presStyleCnt="5"/>
      <dgm:spPr/>
    </dgm:pt>
    <dgm:pt modelId="{FEC8AC1C-12EC-44C8-8BFE-E51EA5E39FF7}" type="pres">
      <dgm:prSet presAssocID="{1E67CB9B-307D-403D-AE30-80660518470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87B65C0-4BBA-431B-82A3-4095159090B7}" type="pres">
      <dgm:prSet presAssocID="{1E67CB9B-307D-403D-AE30-806605184702}" presName="negativeSpace" presStyleCnt="0"/>
      <dgm:spPr/>
    </dgm:pt>
    <dgm:pt modelId="{CE4B2EA3-A6A8-4052-90A2-2C3C9D9AA513}" type="pres">
      <dgm:prSet presAssocID="{1E67CB9B-307D-403D-AE30-806605184702}" presName="childText" presStyleLbl="conFgAcc1" presStyleIdx="2" presStyleCnt="5">
        <dgm:presLayoutVars>
          <dgm:bulletEnabled val="1"/>
        </dgm:presLayoutVars>
      </dgm:prSet>
      <dgm:spPr/>
    </dgm:pt>
    <dgm:pt modelId="{F7A7F386-EE0C-472E-BDEC-29C0DB15B138}" type="pres">
      <dgm:prSet presAssocID="{5BCEE266-D2DD-4885-9D86-8C852003ED68}" presName="spaceBetweenRectangles" presStyleCnt="0"/>
      <dgm:spPr/>
    </dgm:pt>
    <dgm:pt modelId="{39EA1D5B-AFDD-47B0-B7A6-144F12707979}" type="pres">
      <dgm:prSet presAssocID="{DA29CF83-6A84-4694-B864-E15DBC9BB385}" presName="parentLin" presStyleCnt="0"/>
      <dgm:spPr/>
    </dgm:pt>
    <dgm:pt modelId="{2362B7F9-54DB-4E40-A3DE-694EEAC37BE7}" type="pres">
      <dgm:prSet presAssocID="{DA29CF83-6A84-4694-B864-E15DBC9BB385}" presName="parentLeftMargin" presStyleLbl="node1" presStyleIdx="2" presStyleCnt="5"/>
      <dgm:spPr/>
    </dgm:pt>
    <dgm:pt modelId="{85EBDA63-F8DA-4BF9-9807-24A36C974F89}" type="pres">
      <dgm:prSet presAssocID="{DA29CF83-6A84-4694-B864-E15DBC9BB38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65208CF-D7F4-4A7E-8BC5-8AD10FE56E1F}" type="pres">
      <dgm:prSet presAssocID="{DA29CF83-6A84-4694-B864-E15DBC9BB385}" presName="negativeSpace" presStyleCnt="0"/>
      <dgm:spPr/>
    </dgm:pt>
    <dgm:pt modelId="{6723FFDF-22EB-4DF8-A9C9-98A9F53B51F5}" type="pres">
      <dgm:prSet presAssocID="{DA29CF83-6A84-4694-B864-E15DBC9BB385}" presName="childText" presStyleLbl="conFgAcc1" presStyleIdx="3" presStyleCnt="5">
        <dgm:presLayoutVars>
          <dgm:bulletEnabled val="1"/>
        </dgm:presLayoutVars>
      </dgm:prSet>
      <dgm:spPr/>
    </dgm:pt>
    <dgm:pt modelId="{8C311922-45AE-4DF5-B760-AF2EBB52E4B9}" type="pres">
      <dgm:prSet presAssocID="{7FC398D9-8C2A-4E97-B37E-56EA42DB7203}" presName="spaceBetweenRectangles" presStyleCnt="0"/>
      <dgm:spPr/>
    </dgm:pt>
    <dgm:pt modelId="{447B17EE-09E9-4722-B7AF-C8DB5FE7627E}" type="pres">
      <dgm:prSet presAssocID="{A4E4670B-CE7A-4E98-9843-8B9FB56A6A70}" presName="parentLin" presStyleCnt="0"/>
      <dgm:spPr/>
    </dgm:pt>
    <dgm:pt modelId="{7A1755AC-5961-427C-9865-14DE141986FF}" type="pres">
      <dgm:prSet presAssocID="{A4E4670B-CE7A-4E98-9843-8B9FB56A6A70}" presName="parentLeftMargin" presStyleLbl="node1" presStyleIdx="3" presStyleCnt="5"/>
      <dgm:spPr/>
    </dgm:pt>
    <dgm:pt modelId="{A6C90FE3-D75D-41B2-A806-B6991E261928}" type="pres">
      <dgm:prSet presAssocID="{A4E4670B-CE7A-4E98-9843-8B9FB56A6A7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BD646B6-3710-40C3-B4FF-883848FA909B}" type="pres">
      <dgm:prSet presAssocID="{A4E4670B-CE7A-4E98-9843-8B9FB56A6A70}" presName="negativeSpace" presStyleCnt="0"/>
      <dgm:spPr/>
    </dgm:pt>
    <dgm:pt modelId="{116EE33B-33EC-4EC3-9A41-DE50ABB7B8BB}" type="pres">
      <dgm:prSet presAssocID="{A4E4670B-CE7A-4E98-9843-8B9FB56A6A7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F4561B0C-E11C-420B-9E5A-6DACADF3CE98}" type="presOf" srcId="{1E67CB9B-307D-403D-AE30-806605184702}" destId="{E5D5F720-B1D1-4200-8172-B96A90D6242E}" srcOrd="0" destOrd="0" presId="urn:microsoft.com/office/officeart/2005/8/layout/list1"/>
    <dgm:cxn modelId="{5E35870C-3169-4D46-85FD-F3EE51F0B0B2}" type="presOf" srcId="{3F18E60B-0484-4088-9DEF-450A65ACF991}" destId="{F6C92A4D-7812-4775-95E0-4AD1F1050EFA}" srcOrd="1" destOrd="0" presId="urn:microsoft.com/office/officeart/2005/8/layout/list1"/>
    <dgm:cxn modelId="{37B88364-DABD-4EAA-A498-871911710089}" type="presOf" srcId="{DA29CF83-6A84-4694-B864-E15DBC9BB385}" destId="{2362B7F9-54DB-4E40-A3DE-694EEAC37BE7}" srcOrd="0" destOrd="0" presId="urn:microsoft.com/office/officeart/2005/8/layout/list1"/>
    <dgm:cxn modelId="{93F8644D-1F66-4889-90EF-9C7438739D16}" srcId="{01EC4FAE-2570-4C71-B48B-695495ED801F}" destId="{3F18E60B-0484-4088-9DEF-450A65ACF991}" srcOrd="1" destOrd="0" parTransId="{3FEFC1F5-6677-42C4-A3C3-B16F5E1C2914}" sibTransId="{DE40CEC5-A6EA-48E2-95D2-3BC7ED8E16E5}"/>
    <dgm:cxn modelId="{D0593C6E-197E-4D0D-94A2-D207B8A3D6F6}" type="presOf" srcId="{DA29CF83-6A84-4694-B864-E15DBC9BB385}" destId="{85EBDA63-F8DA-4BF9-9807-24A36C974F89}" srcOrd="1" destOrd="0" presId="urn:microsoft.com/office/officeart/2005/8/layout/list1"/>
    <dgm:cxn modelId="{61933C70-8A9C-435A-8520-80E58E8E3CA6}" type="presOf" srcId="{A4E4670B-CE7A-4E98-9843-8B9FB56A6A70}" destId="{7A1755AC-5961-427C-9865-14DE141986FF}" srcOrd="0" destOrd="0" presId="urn:microsoft.com/office/officeart/2005/8/layout/list1"/>
    <dgm:cxn modelId="{903C1374-0C3D-4951-B6F9-3150747CB3D2}" type="presOf" srcId="{3F18E60B-0484-4088-9DEF-450A65ACF991}" destId="{E9FC1736-73B5-4C66-B3C2-44E0F718BBC3}" srcOrd="0" destOrd="0" presId="urn:microsoft.com/office/officeart/2005/8/layout/list1"/>
    <dgm:cxn modelId="{01DA1775-6F74-4802-A514-4092D37387C1}" type="presOf" srcId="{CBBA0DE2-CB1F-48D7-8C20-284A77115E3B}" destId="{E26E463B-4697-4561-91CF-844CDDA7BF42}" srcOrd="1" destOrd="0" presId="urn:microsoft.com/office/officeart/2005/8/layout/list1"/>
    <dgm:cxn modelId="{C295B87B-61DE-42C9-A384-18E358A3032E}" type="presOf" srcId="{1E67CB9B-307D-403D-AE30-806605184702}" destId="{FEC8AC1C-12EC-44C8-8BFE-E51EA5E39FF7}" srcOrd="1" destOrd="0" presId="urn:microsoft.com/office/officeart/2005/8/layout/list1"/>
    <dgm:cxn modelId="{5215F784-4958-4C50-B52A-6D1A8DAD4D81}" type="presOf" srcId="{01EC4FAE-2570-4C71-B48B-695495ED801F}" destId="{669071A7-A160-44F4-A955-49D07C8B70AC}" srcOrd="0" destOrd="0" presId="urn:microsoft.com/office/officeart/2005/8/layout/list1"/>
    <dgm:cxn modelId="{E0B9428F-302F-4800-A5EE-594D00611571}" type="presOf" srcId="{A4E4670B-CE7A-4E98-9843-8B9FB56A6A70}" destId="{A6C90FE3-D75D-41B2-A806-B6991E261928}" srcOrd="1" destOrd="0" presId="urn:microsoft.com/office/officeart/2005/8/layout/list1"/>
    <dgm:cxn modelId="{020557A7-392F-484E-9081-B40618A9CF32}" srcId="{01EC4FAE-2570-4C71-B48B-695495ED801F}" destId="{DA29CF83-6A84-4694-B864-E15DBC9BB385}" srcOrd="3" destOrd="0" parTransId="{49F4BBF2-5C73-4C07-A323-A5F21392A737}" sibTransId="{7FC398D9-8C2A-4E97-B37E-56EA42DB7203}"/>
    <dgm:cxn modelId="{A8AD5AB2-AC09-41D8-92EF-267ABBF1D5D4}" srcId="{01EC4FAE-2570-4C71-B48B-695495ED801F}" destId="{A4E4670B-CE7A-4E98-9843-8B9FB56A6A70}" srcOrd="4" destOrd="0" parTransId="{1269327C-B66F-4C84-891B-981EDA81237F}" sibTransId="{159CFB26-ACFD-4443-B533-F46267A83497}"/>
    <dgm:cxn modelId="{14ADD8DD-1B65-43C1-816E-67E387CCC3A4}" type="presOf" srcId="{CBBA0DE2-CB1F-48D7-8C20-284A77115E3B}" destId="{3CB6029A-3A44-48EA-90F7-FC7696051FC4}" srcOrd="0" destOrd="0" presId="urn:microsoft.com/office/officeart/2005/8/layout/list1"/>
    <dgm:cxn modelId="{F92523F2-4226-44C2-963C-ABCFAB930D2B}" srcId="{01EC4FAE-2570-4C71-B48B-695495ED801F}" destId="{CBBA0DE2-CB1F-48D7-8C20-284A77115E3B}" srcOrd="0" destOrd="0" parTransId="{25C94364-F203-4368-A0C2-CEBC32DF38E1}" sibTransId="{9C8D7721-6745-4FC4-BC4C-8C4BB9804C4B}"/>
    <dgm:cxn modelId="{1AA60BFE-E79F-43F8-B7BF-5255C26F4B14}" srcId="{01EC4FAE-2570-4C71-B48B-695495ED801F}" destId="{1E67CB9B-307D-403D-AE30-806605184702}" srcOrd="2" destOrd="0" parTransId="{CE45D983-35D9-4543-AD24-55E5C636AED4}" sibTransId="{5BCEE266-D2DD-4885-9D86-8C852003ED68}"/>
    <dgm:cxn modelId="{D46B8183-9E2C-4320-90A1-34013DBB5CEB}" type="presParOf" srcId="{669071A7-A160-44F4-A955-49D07C8B70AC}" destId="{4CEBBA81-274E-4A45-9686-993301263D56}" srcOrd="0" destOrd="0" presId="urn:microsoft.com/office/officeart/2005/8/layout/list1"/>
    <dgm:cxn modelId="{C77D7041-5B71-418B-B354-D0647B5DFA54}" type="presParOf" srcId="{4CEBBA81-274E-4A45-9686-993301263D56}" destId="{3CB6029A-3A44-48EA-90F7-FC7696051FC4}" srcOrd="0" destOrd="0" presId="urn:microsoft.com/office/officeart/2005/8/layout/list1"/>
    <dgm:cxn modelId="{B42DCAEA-0067-4116-BE2F-9CF79DC1CF56}" type="presParOf" srcId="{4CEBBA81-274E-4A45-9686-993301263D56}" destId="{E26E463B-4697-4561-91CF-844CDDA7BF42}" srcOrd="1" destOrd="0" presId="urn:microsoft.com/office/officeart/2005/8/layout/list1"/>
    <dgm:cxn modelId="{1C2B2402-4070-466F-94F3-BC819595F01F}" type="presParOf" srcId="{669071A7-A160-44F4-A955-49D07C8B70AC}" destId="{3FE51E4A-215A-4E76-AC5F-EAB3B7CC35BE}" srcOrd="1" destOrd="0" presId="urn:microsoft.com/office/officeart/2005/8/layout/list1"/>
    <dgm:cxn modelId="{6678B6C1-020D-4397-A3E9-251AF9D7CD0D}" type="presParOf" srcId="{669071A7-A160-44F4-A955-49D07C8B70AC}" destId="{92089EBE-A542-40E2-AAEB-8880415DF8CB}" srcOrd="2" destOrd="0" presId="urn:microsoft.com/office/officeart/2005/8/layout/list1"/>
    <dgm:cxn modelId="{626CA621-F1A8-4544-B509-306C28273769}" type="presParOf" srcId="{669071A7-A160-44F4-A955-49D07C8B70AC}" destId="{C45A52AC-5B82-472A-8F3C-2D9927E7A7BB}" srcOrd="3" destOrd="0" presId="urn:microsoft.com/office/officeart/2005/8/layout/list1"/>
    <dgm:cxn modelId="{D4238D35-FEC4-4A7F-AFB1-2FA9EE194E70}" type="presParOf" srcId="{669071A7-A160-44F4-A955-49D07C8B70AC}" destId="{7BFB9E0C-86E6-4E16-9A03-747AA20B806D}" srcOrd="4" destOrd="0" presId="urn:microsoft.com/office/officeart/2005/8/layout/list1"/>
    <dgm:cxn modelId="{C2CE0B16-D85C-4C9B-AAF1-CEC1D4443FF8}" type="presParOf" srcId="{7BFB9E0C-86E6-4E16-9A03-747AA20B806D}" destId="{E9FC1736-73B5-4C66-B3C2-44E0F718BBC3}" srcOrd="0" destOrd="0" presId="urn:microsoft.com/office/officeart/2005/8/layout/list1"/>
    <dgm:cxn modelId="{79AF34EC-5538-4634-A70E-424129ECBE3C}" type="presParOf" srcId="{7BFB9E0C-86E6-4E16-9A03-747AA20B806D}" destId="{F6C92A4D-7812-4775-95E0-4AD1F1050EFA}" srcOrd="1" destOrd="0" presId="urn:microsoft.com/office/officeart/2005/8/layout/list1"/>
    <dgm:cxn modelId="{73363E85-9213-4561-A776-050108E40608}" type="presParOf" srcId="{669071A7-A160-44F4-A955-49D07C8B70AC}" destId="{DE5F5CDC-FC8D-4FEC-87C3-3B7D88999ECF}" srcOrd="5" destOrd="0" presId="urn:microsoft.com/office/officeart/2005/8/layout/list1"/>
    <dgm:cxn modelId="{50A53EAC-C81D-4670-B563-33B4C7441730}" type="presParOf" srcId="{669071A7-A160-44F4-A955-49D07C8B70AC}" destId="{EFCED7E8-A86A-42D2-835C-EAFB8AC81BF2}" srcOrd="6" destOrd="0" presId="urn:microsoft.com/office/officeart/2005/8/layout/list1"/>
    <dgm:cxn modelId="{1958FEC0-C349-4F40-B58D-8D2C5773B567}" type="presParOf" srcId="{669071A7-A160-44F4-A955-49D07C8B70AC}" destId="{6473E1D9-9FF2-432C-9E92-B9DE536ABBD8}" srcOrd="7" destOrd="0" presId="urn:microsoft.com/office/officeart/2005/8/layout/list1"/>
    <dgm:cxn modelId="{5541F252-EBBD-4A2F-8649-A60C48539C84}" type="presParOf" srcId="{669071A7-A160-44F4-A955-49D07C8B70AC}" destId="{4FC82B79-0570-4463-84B5-51F5E67F5C3F}" srcOrd="8" destOrd="0" presId="urn:microsoft.com/office/officeart/2005/8/layout/list1"/>
    <dgm:cxn modelId="{03861128-E7E4-4F41-BE2F-388271B8BB45}" type="presParOf" srcId="{4FC82B79-0570-4463-84B5-51F5E67F5C3F}" destId="{E5D5F720-B1D1-4200-8172-B96A90D6242E}" srcOrd="0" destOrd="0" presId="urn:microsoft.com/office/officeart/2005/8/layout/list1"/>
    <dgm:cxn modelId="{F8304146-BA4B-40D8-A544-44D6AB524254}" type="presParOf" srcId="{4FC82B79-0570-4463-84B5-51F5E67F5C3F}" destId="{FEC8AC1C-12EC-44C8-8BFE-E51EA5E39FF7}" srcOrd="1" destOrd="0" presId="urn:microsoft.com/office/officeart/2005/8/layout/list1"/>
    <dgm:cxn modelId="{14A85AFE-D71F-4091-BEB8-A6C064ECBC6A}" type="presParOf" srcId="{669071A7-A160-44F4-A955-49D07C8B70AC}" destId="{187B65C0-4BBA-431B-82A3-4095159090B7}" srcOrd="9" destOrd="0" presId="urn:microsoft.com/office/officeart/2005/8/layout/list1"/>
    <dgm:cxn modelId="{70DA3414-3400-4951-A3EB-E556BFECA14E}" type="presParOf" srcId="{669071A7-A160-44F4-A955-49D07C8B70AC}" destId="{CE4B2EA3-A6A8-4052-90A2-2C3C9D9AA513}" srcOrd="10" destOrd="0" presId="urn:microsoft.com/office/officeart/2005/8/layout/list1"/>
    <dgm:cxn modelId="{E0C9C47D-CD83-4114-8B49-91ACBBDCE267}" type="presParOf" srcId="{669071A7-A160-44F4-A955-49D07C8B70AC}" destId="{F7A7F386-EE0C-472E-BDEC-29C0DB15B138}" srcOrd="11" destOrd="0" presId="urn:microsoft.com/office/officeart/2005/8/layout/list1"/>
    <dgm:cxn modelId="{6767DF1E-ED80-4612-B82C-0D7EC34464BC}" type="presParOf" srcId="{669071A7-A160-44F4-A955-49D07C8B70AC}" destId="{39EA1D5B-AFDD-47B0-B7A6-144F12707979}" srcOrd="12" destOrd="0" presId="urn:microsoft.com/office/officeart/2005/8/layout/list1"/>
    <dgm:cxn modelId="{F1E4E996-039A-4395-BF0D-03F77A62BE38}" type="presParOf" srcId="{39EA1D5B-AFDD-47B0-B7A6-144F12707979}" destId="{2362B7F9-54DB-4E40-A3DE-694EEAC37BE7}" srcOrd="0" destOrd="0" presId="urn:microsoft.com/office/officeart/2005/8/layout/list1"/>
    <dgm:cxn modelId="{08403AC3-4CE8-4C8C-88FA-9496CFF755BD}" type="presParOf" srcId="{39EA1D5B-AFDD-47B0-B7A6-144F12707979}" destId="{85EBDA63-F8DA-4BF9-9807-24A36C974F89}" srcOrd="1" destOrd="0" presId="urn:microsoft.com/office/officeart/2005/8/layout/list1"/>
    <dgm:cxn modelId="{46B13F54-6C4D-45FD-B97C-A500E75A1ECA}" type="presParOf" srcId="{669071A7-A160-44F4-A955-49D07C8B70AC}" destId="{065208CF-D7F4-4A7E-8BC5-8AD10FE56E1F}" srcOrd="13" destOrd="0" presId="urn:microsoft.com/office/officeart/2005/8/layout/list1"/>
    <dgm:cxn modelId="{2F8A1651-8257-4F35-B5D3-083F7DC78384}" type="presParOf" srcId="{669071A7-A160-44F4-A955-49D07C8B70AC}" destId="{6723FFDF-22EB-4DF8-A9C9-98A9F53B51F5}" srcOrd="14" destOrd="0" presId="urn:microsoft.com/office/officeart/2005/8/layout/list1"/>
    <dgm:cxn modelId="{5EBFF770-E1EA-4600-AF48-A6A3E84DCC4B}" type="presParOf" srcId="{669071A7-A160-44F4-A955-49D07C8B70AC}" destId="{8C311922-45AE-4DF5-B760-AF2EBB52E4B9}" srcOrd="15" destOrd="0" presId="urn:microsoft.com/office/officeart/2005/8/layout/list1"/>
    <dgm:cxn modelId="{F10C46B4-3CC1-4875-A077-3E3F4C294E1B}" type="presParOf" srcId="{669071A7-A160-44F4-A955-49D07C8B70AC}" destId="{447B17EE-09E9-4722-B7AF-C8DB5FE7627E}" srcOrd="16" destOrd="0" presId="urn:microsoft.com/office/officeart/2005/8/layout/list1"/>
    <dgm:cxn modelId="{41A9C890-FC3E-446A-8131-57B25255A3A0}" type="presParOf" srcId="{447B17EE-09E9-4722-B7AF-C8DB5FE7627E}" destId="{7A1755AC-5961-427C-9865-14DE141986FF}" srcOrd="0" destOrd="0" presId="urn:microsoft.com/office/officeart/2005/8/layout/list1"/>
    <dgm:cxn modelId="{28150987-23CD-4215-BD43-AEE8A56C0D8A}" type="presParOf" srcId="{447B17EE-09E9-4722-B7AF-C8DB5FE7627E}" destId="{A6C90FE3-D75D-41B2-A806-B6991E261928}" srcOrd="1" destOrd="0" presId="urn:microsoft.com/office/officeart/2005/8/layout/list1"/>
    <dgm:cxn modelId="{6F0914DE-BBCF-4C99-99AE-58C19D958F6E}" type="presParOf" srcId="{669071A7-A160-44F4-A955-49D07C8B70AC}" destId="{9BD646B6-3710-40C3-B4FF-883848FA909B}" srcOrd="17" destOrd="0" presId="urn:microsoft.com/office/officeart/2005/8/layout/list1"/>
    <dgm:cxn modelId="{94DA9EB4-022A-48A2-BCBA-57E2AD8103A4}" type="presParOf" srcId="{669071A7-A160-44F4-A955-49D07C8B70AC}" destId="{116EE33B-33EC-4EC3-9A41-DE50ABB7B8B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FE321E-4B2B-441F-85F3-D07938815B6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H"/>
        </a:p>
      </dgm:t>
    </dgm:pt>
    <dgm:pt modelId="{77331E44-0DAC-4675-8130-569CE48E29AE}">
      <dgm:prSet phldrT="[Text]"/>
      <dgm:spPr/>
      <dgm:t>
        <a:bodyPr/>
        <a:lstStyle/>
        <a:p>
          <a:r>
            <a:rPr lang="fr-FR" dirty="0"/>
            <a:t>Assemblage vissé</a:t>
          </a:r>
          <a:endParaRPr lang="en-CH" dirty="0"/>
        </a:p>
      </dgm:t>
    </dgm:pt>
    <dgm:pt modelId="{F9CFA49A-85E5-47B0-9EC3-A253A2D2D605}" type="parTrans" cxnId="{2B3B6EF8-0DD2-4BC8-BC6A-EFC0FAC0EA95}">
      <dgm:prSet/>
      <dgm:spPr/>
      <dgm:t>
        <a:bodyPr/>
        <a:lstStyle/>
        <a:p>
          <a:endParaRPr lang="en-CH"/>
        </a:p>
      </dgm:t>
    </dgm:pt>
    <dgm:pt modelId="{F48AF0B5-8C58-4917-9058-C10ED0BC573A}" type="sibTrans" cxnId="{2B3B6EF8-0DD2-4BC8-BC6A-EFC0FAC0EA95}">
      <dgm:prSet/>
      <dgm:spPr/>
      <dgm:t>
        <a:bodyPr/>
        <a:lstStyle/>
        <a:p>
          <a:endParaRPr lang="en-CH"/>
        </a:p>
      </dgm:t>
    </dgm:pt>
    <dgm:pt modelId="{549E40DF-C116-4C07-805E-DA3C56540AE3}">
      <dgm:prSet phldrT="[Text]"/>
      <dgm:spPr/>
      <dgm:t>
        <a:bodyPr/>
        <a:lstStyle/>
        <a:p>
          <a:r>
            <a:rPr lang="fr-FR" dirty="0"/>
            <a:t>Supports pour lames</a:t>
          </a:r>
          <a:endParaRPr lang="en-CH" dirty="0"/>
        </a:p>
      </dgm:t>
    </dgm:pt>
    <dgm:pt modelId="{04522353-B3DE-43AA-9B49-70E06F5C6C2A}" type="parTrans" cxnId="{16A603D2-D9E1-41CF-B1B5-D81C4B41EC01}">
      <dgm:prSet/>
      <dgm:spPr/>
      <dgm:t>
        <a:bodyPr/>
        <a:lstStyle/>
        <a:p>
          <a:endParaRPr lang="en-CH"/>
        </a:p>
      </dgm:t>
    </dgm:pt>
    <dgm:pt modelId="{F0B01C1B-2EE5-4CBF-B42E-193B8AFBC4A5}" type="sibTrans" cxnId="{16A603D2-D9E1-41CF-B1B5-D81C4B41EC01}">
      <dgm:prSet/>
      <dgm:spPr/>
      <dgm:t>
        <a:bodyPr/>
        <a:lstStyle/>
        <a:p>
          <a:endParaRPr lang="en-CH"/>
        </a:p>
      </dgm:t>
    </dgm:pt>
    <dgm:pt modelId="{F904F746-18F9-4511-812E-7B5205D191AA}">
      <dgm:prSet phldrT="[Text]"/>
      <dgm:spPr/>
      <dgm:t>
        <a:bodyPr/>
        <a:lstStyle/>
        <a:p>
          <a:r>
            <a:rPr lang="fr-FR" dirty="0"/>
            <a:t>Alliage Ti-6Al-4V</a:t>
          </a:r>
          <a:endParaRPr lang="en-CH" dirty="0"/>
        </a:p>
      </dgm:t>
    </dgm:pt>
    <dgm:pt modelId="{82E0735F-1758-44CE-9687-16BC7B2CF6F0}" type="parTrans" cxnId="{6ACDF118-0DCC-497D-B3C5-5281EB951747}">
      <dgm:prSet/>
      <dgm:spPr/>
      <dgm:t>
        <a:bodyPr/>
        <a:lstStyle/>
        <a:p>
          <a:endParaRPr lang="en-CH"/>
        </a:p>
      </dgm:t>
    </dgm:pt>
    <dgm:pt modelId="{82C43E36-BF24-43DE-ABA7-09A28739117D}" type="sibTrans" cxnId="{6ACDF118-0DCC-497D-B3C5-5281EB951747}">
      <dgm:prSet/>
      <dgm:spPr/>
      <dgm:t>
        <a:bodyPr/>
        <a:lstStyle/>
        <a:p>
          <a:endParaRPr lang="en-CH"/>
        </a:p>
      </dgm:t>
    </dgm:pt>
    <dgm:pt modelId="{6D761E18-1698-49C7-94FE-6EEBE972717C}" type="pres">
      <dgm:prSet presAssocID="{19FE321E-4B2B-441F-85F3-D07938815B60}" presName="Name0" presStyleCnt="0">
        <dgm:presLayoutVars>
          <dgm:chMax val="7"/>
          <dgm:chPref val="7"/>
          <dgm:dir/>
        </dgm:presLayoutVars>
      </dgm:prSet>
      <dgm:spPr/>
    </dgm:pt>
    <dgm:pt modelId="{AD740ABB-0AF2-49D2-9825-F0B4169BF433}" type="pres">
      <dgm:prSet presAssocID="{19FE321E-4B2B-441F-85F3-D07938815B60}" presName="Name1" presStyleCnt="0"/>
      <dgm:spPr/>
    </dgm:pt>
    <dgm:pt modelId="{3AC4A85B-A3CE-42BF-8E5F-42F8CE79BAC5}" type="pres">
      <dgm:prSet presAssocID="{19FE321E-4B2B-441F-85F3-D07938815B60}" presName="cycle" presStyleCnt="0"/>
      <dgm:spPr/>
    </dgm:pt>
    <dgm:pt modelId="{643C3D75-E85C-4EE2-9BAC-7C47D746CBAA}" type="pres">
      <dgm:prSet presAssocID="{19FE321E-4B2B-441F-85F3-D07938815B60}" presName="srcNode" presStyleLbl="node1" presStyleIdx="0" presStyleCnt="3"/>
      <dgm:spPr/>
    </dgm:pt>
    <dgm:pt modelId="{ED2433FD-1B03-4330-82CC-F33E28071AF6}" type="pres">
      <dgm:prSet presAssocID="{19FE321E-4B2B-441F-85F3-D07938815B60}" presName="conn" presStyleLbl="parChTrans1D2" presStyleIdx="0" presStyleCnt="1"/>
      <dgm:spPr/>
    </dgm:pt>
    <dgm:pt modelId="{BB8EED7D-8FEF-4FB2-8E8E-3FF92B3C04E4}" type="pres">
      <dgm:prSet presAssocID="{19FE321E-4B2B-441F-85F3-D07938815B60}" presName="extraNode" presStyleLbl="node1" presStyleIdx="0" presStyleCnt="3"/>
      <dgm:spPr/>
    </dgm:pt>
    <dgm:pt modelId="{B030F450-7125-45C2-ADBB-E793F827A307}" type="pres">
      <dgm:prSet presAssocID="{19FE321E-4B2B-441F-85F3-D07938815B60}" presName="dstNode" presStyleLbl="node1" presStyleIdx="0" presStyleCnt="3"/>
      <dgm:spPr/>
    </dgm:pt>
    <dgm:pt modelId="{0F248690-0416-4244-8568-028194759417}" type="pres">
      <dgm:prSet presAssocID="{77331E44-0DAC-4675-8130-569CE48E29AE}" presName="text_1" presStyleLbl="node1" presStyleIdx="0" presStyleCnt="3">
        <dgm:presLayoutVars>
          <dgm:bulletEnabled val="1"/>
        </dgm:presLayoutVars>
      </dgm:prSet>
      <dgm:spPr/>
    </dgm:pt>
    <dgm:pt modelId="{0B94BF8A-1183-4FB0-8E7B-A290C09FBA2F}" type="pres">
      <dgm:prSet presAssocID="{77331E44-0DAC-4675-8130-569CE48E29AE}" presName="accent_1" presStyleCnt="0"/>
      <dgm:spPr/>
    </dgm:pt>
    <dgm:pt modelId="{6F5A2803-51D4-43A3-8947-4761FC864430}" type="pres">
      <dgm:prSet presAssocID="{77331E44-0DAC-4675-8130-569CE48E29AE}" presName="accentRepeatNode" presStyleLbl="solidFgAcc1" presStyleIdx="0" presStyleCnt="3"/>
      <dgm:spPr/>
    </dgm:pt>
    <dgm:pt modelId="{F48D8918-6215-4335-B9F8-053504C4DDB8}" type="pres">
      <dgm:prSet presAssocID="{549E40DF-C116-4C07-805E-DA3C56540AE3}" presName="text_2" presStyleLbl="node1" presStyleIdx="1" presStyleCnt="3">
        <dgm:presLayoutVars>
          <dgm:bulletEnabled val="1"/>
        </dgm:presLayoutVars>
      </dgm:prSet>
      <dgm:spPr/>
    </dgm:pt>
    <dgm:pt modelId="{864E2425-7058-4EE9-BD4B-FDDB0E686EEA}" type="pres">
      <dgm:prSet presAssocID="{549E40DF-C116-4C07-805E-DA3C56540AE3}" presName="accent_2" presStyleCnt="0"/>
      <dgm:spPr/>
    </dgm:pt>
    <dgm:pt modelId="{4F621B40-C9E5-461B-8146-EDBA39E3F45A}" type="pres">
      <dgm:prSet presAssocID="{549E40DF-C116-4C07-805E-DA3C56540AE3}" presName="accentRepeatNode" presStyleLbl="solidFgAcc1" presStyleIdx="1" presStyleCnt="3"/>
      <dgm:spPr/>
    </dgm:pt>
    <dgm:pt modelId="{E7D27EB3-24FE-47E1-ACAC-536B73E5CD38}" type="pres">
      <dgm:prSet presAssocID="{F904F746-18F9-4511-812E-7B5205D191AA}" presName="text_3" presStyleLbl="node1" presStyleIdx="2" presStyleCnt="3">
        <dgm:presLayoutVars>
          <dgm:bulletEnabled val="1"/>
        </dgm:presLayoutVars>
      </dgm:prSet>
      <dgm:spPr/>
    </dgm:pt>
    <dgm:pt modelId="{A5C3AE22-DD30-4B7E-8585-1AB64A1EF468}" type="pres">
      <dgm:prSet presAssocID="{F904F746-18F9-4511-812E-7B5205D191AA}" presName="accent_3" presStyleCnt="0"/>
      <dgm:spPr/>
    </dgm:pt>
    <dgm:pt modelId="{E832C66B-CE67-4491-B221-B33C7594785A}" type="pres">
      <dgm:prSet presAssocID="{F904F746-18F9-4511-812E-7B5205D191AA}" presName="accentRepeatNode" presStyleLbl="solidFgAcc1" presStyleIdx="2" presStyleCnt="3"/>
      <dgm:spPr/>
    </dgm:pt>
  </dgm:ptLst>
  <dgm:cxnLst>
    <dgm:cxn modelId="{C4FD8F0C-79F6-4BFE-8E19-E6FED2F45A1A}" type="presOf" srcId="{549E40DF-C116-4C07-805E-DA3C56540AE3}" destId="{F48D8918-6215-4335-B9F8-053504C4DDB8}" srcOrd="0" destOrd="0" presId="urn:microsoft.com/office/officeart/2008/layout/VerticalCurvedList"/>
    <dgm:cxn modelId="{6ACDF118-0DCC-497D-B3C5-5281EB951747}" srcId="{19FE321E-4B2B-441F-85F3-D07938815B60}" destId="{F904F746-18F9-4511-812E-7B5205D191AA}" srcOrd="2" destOrd="0" parTransId="{82E0735F-1758-44CE-9687-16BC7B2CF6F0}" sibTransId="{82C43E36-BF24-43DE-ABA7-09A28739117D}"/>
    <dgm:cxn modelId="{0954EC57-11BB-4A4F-9E7B-33054E2BFEB6}" type="presOf" srcId="{19FE321E-4B2B-441F-85F3-D07938815B60}" destId="{6D761E18-1698-49C7-94FE-6EEBE972717C}" srcOrd="0" destOrd="0" presId="urn:microsoft.com/office/officeart/2008/layout/VerticalCurvedList"/>
    <dgm:cxn modelId="{16A603D2-D9E1-41CF-B1B5-D81C4B41EC01}" srcId="{19FE321E-4B2B-441F-85F3-D07938815B60}" destId="{549E40DF-C116-4C07-805E-DA3C56540AE3}" srcOrd="1" destOrd="0" parTransId="{04522353-B3DE-43AA-9B49-70E06F5C6C2A}" sibTransId="{F0B01C1B-2EE5-4CBF-B42E-193B8AFBC4A5}"/>
    <dgm:cxn modelId="{AFD261EF-CE99-47A5-952B-83E2ECE35DAB}" type="presOf" srcId="{F904F746-18F9-4511-812E-7B5205D191AA}" destId="{E7D27EB3-24FE-47E1-ACAC-536B73E5CD38}" srcOrd="0" destOrd="0" presId="urn:microsoft.com/office/officeart/2008/layout/VerticalCurvedList"/>
    <dgm:cxn modelId="{34308DF0-D497-4023-ABA6-696E0708BD7E}" type="presOf" srcId="{77331E44-0DAC-4675-8130-569CE48E29AE}" destId="{0F248690-0416-4244-8568-028194759417}" srcOrd="0" destOrd="0" presId="urn:microsoft.com/office/officeart/2008/layout/VerticalCurvedList"/>
    <dgm:cxn modelId="{C4AB2EF7-6FF2-43B6-9AE4-818CAF007999}" type="presOf" srcId="{F48AF0B5-8C58-4917-9058-C10ED0BC573A}" destId="{ED2433FD-1B03-4330-82CC-F33E28071AF6}" srcOrd="0" destOrd="0" presId="urn:microsoft.com/office/officeart/2008/layout/VerticalCurvedList"/>
    <dgm:cxn modelId="{2B3B6EF8-0DD2-4BC8-BC6A-EFC0FAC0EA95}" srcId="{19FE321E-4B2B-441F-85F3-D07938815B60}" destId="{77331E44-0DAC-4675-8130-569CE48E29AE}" srcOrd="0" destOrd="0" parTransId="{F9CFA49A-85E5-47B0-9EC3-A253A2D2D605}" sibTransId="{F48AF0B5-8C58-4917-9058-C10ED0BC573A}"/>
    <dgm:cxn modelId="{06936250-6966-4344-9C2E-08C6AA510FBC}" type="presParOf" srcId="{6D761E18-1698-49C7-94FE-6EEBE972717C}" destId="{AD740ABB-0AF2-49D2-9825-F0B4169BF433}" srcOrd="0" destOrd="0" presId="urn:microsoft.com/office/officeart/2008/layout/VerticalCurvedList"/>
    <dgm:cxn modelId="{5477A033-8856-437A-8A40-0A9C6801A417}" type="presParOf" srcId="{AD740ABB-0AF2-49D2-9825-F0B4169BF433}" destId="{3AC4A85B-A3CE-42BF-8E5F-42F8CE79BAC5}" srcOrd="0" destOrd="0" presId="urn:microsoft.com/office/officeart/2008/layout/VerticalCurvedList"/>
    <dgm:cxn modelId="{08B8619D-C3BD-41B2-8764-061B5C217350}" type="presParOf" srcId="{3AC4A85B-A3CE-42BF-8E5F-42F8CE79BAC5}" destId="{643C3D75-E85C-4EE2-9BAC-7C47D746CBAA}" srcOrd="0" destOrd="0" presId="urn:microsoft.com/office/officeart/2008/layout/VerticalCurvedList"/>
    <dgm:cxn modelId="{85A806CF-AD32-40EF-9D10-15733A79AFF4}" type="presParOf" srcId="{3AC4A85B-A3CE-42BF-8E5F-42F8CE79BAC5}" destId="{ED2433FD-1B03-4330-82CC-F33E28071AF6}" srcOrd="1" destOrd="0" presId="urn:microsoft.com/office/officeart/2008/layout/VerticalCurvedList"/>
    <dgm:cxn modelId="{FE1F98F8-512B-422A-BA8A-BC32985F22CA}" type="presParOf" srcId="{3AC4A85B-A3CE-42BF-8E5F-42F8CE79BAC5}" destId="{BB8EED7D-8FEF-4FB2-8E8E-3FF92B3C04E4}" srcOrd="2" destOrd="0" presId="urn:microsoft.com/office/officeart/2008/layout/VerticalCurvedList"/>
    <dgm:cxn modelId="{D9B84B31-ED87-435A-98E8-F2E7FF1B127C}" type="presParOf" srcId="{3AC4A85B-A3CE-42BF-8E5F-42F8CE79BAC5}" destId="{B030F450-7125-45C2-ADBB-E793F827A307}" srcOrd="3" destOrd="0" presId="urn:microsoft.com/office/officeart/2008/layout/VerticalCurvedList"/>
    <dgm:cxn modelId="{5B075239-0967-4B72-A07B-1D45F71A8E88}" type="presParOf" srcId="{AD740ABB-0AF2-49D2-9825-F0B4169BF433}" destId="{0F248690-0416-4244-8568-028194759417}" srcOrd="1" destOrd="0" presId="urn:microsoft.com/office/officeart/2008/layout/VerticalCurvedList"/>
    <dgm:cxn modelId="{FDD1995D-19BA-4C8F-82F5-8C2A9E6D8983}" type="presParOf" srcId="{AD740ABB-0AF2-49D2-9825-F0B4169BF433}" destId="{0B94BF8A-1183-4FB0-8E7B-A290C09FBA2F}" srcOrd="2" destOrd="0" presId="urn:microsoft.com/office/officeart/2008/layout/VerticalCurvedList"/>
    <dgm:cxn modelId="{B9C4E916-AEE5-49C0-B981-B79FDBD6E34E}" type="presParOf" srcId="{0B94BF8A-1183-4FB0-8E7B-A290C09FBA2F}" destId="{6F5A2803-51D4-43A3-8947-4761FC864430}" srcOrd="0" destOrd="0" presId="urn:microsoft.com/office/officeart/2008/layout/VerticalCurvedList"/>
    <dgm:cxn modelId="{820C8BC4-0688-4854-BDB0-5C86592F06E9}" type="presParOf" srcId="{AD740ABB-0AF2-49D2-9825-F0B4169BF433}" destId="{F48D8918-6215-4335-B9F8-053504C4DDB8}" srcOrd="3" destOrd="0" presId="urn:microsoft.com/office/officeart/2008/layout/VerticalCurvedList"/>
    <dgm:cxn modelId="{C74C6288-0EAA-4126-862C-E2EA0D04DA02}" type="presParOf" srcId="{AD740ABB-0AF2-49D2-9825-F0B4169BF433}" destId="{864E2425-7058-4EE9-BD4B-FDDB0E686EEA}" srcOrd="4" destOrd="0" presId="urn:microsoft.com/office/officeart/2008/layout/VerticalCurvedList"/>
    <dgm:cxn modelId="{9E165BFC-B8D8-472D-9976-4B8F0BF2D370}" type="presParOf" srcId="{864E2425-7058-4EE9-BD4B-FDDB0E686EEA}" destId="{4F621B40-C9E5-461B-8146-EDBA39E3F45A}" srcOrd="0" destOrd="0" presId="urn:microsoft.com/office/officeart/2008/layout/VerticalCurvedList"/>
    <dgm:cxn modelId="{08935B8A-D314-4B06-9F7A-7C7D20AA708C}" type="presParOf" srcId="{AD740ABB-0AF2-49D2-9825-F0B4169BF433}" destId="{E7D27EB3-24FE-47E1-ACAC-536B73E5CD38}" srcOrd="5" destOrd="0" presId="urn:microsoft.com/office/officeart/2008/layout/VerticalCurvedList"/>
    <dgm:cxn modelId="{018C0CA4-51B1-44E4-8000-097863BCE9D7}" type="presParOf" srcId="{AD740ABB-0AF2-49D2-9825-F0B4169BF433}" destId="{A5C3AE22-DD30-4B7E-8585-1AB64A1EF468}" srcOrd="6" destOrd="0" presId="urn:microsoft.com/office/officeart/2008/layout/VerticalCurvedList"/>
    <dgm:cxn modelId="{E194CBE6-7E72-4780-816C-61A9CBDA7A87}" type="presParOf" srcId="{A5C3AE22-DD30-4B7E-8585-1AB64A1EF468}" destId="{E832C66B-CE67-4491-B221-B33C7594785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089EBE-A542-40E2-AAEB-8880415DF8CB}">
      <dsp:nvSpPr>
        <dsp:cNvPr id="0" name=""/>
        <dsp:cNvSpPr/>
      </dsp:nvSpPr>
      <dsp:spPr>
        <a:xfrm>
          <a:off x="0" y="351161"/>
          <a:ext cx="737130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E463B-4697-4561-91CF-844CDDA7BF42}">
      <dsp:nvSpPr>
        <dsp:cNvPr id="0" name=""/>
        <dsp:cNvSpPr/>
      </dsp:nvSpPr>
      <dsp:spPr>
        <a:xfrm>
          <a:off x="368565" y="26441"/>
          <a:ext cx="5159914" cy="6494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32" tIns="0" rIns="195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Equilibrage SFMI à l’aide des roues</a:t>
          </a:r>
          <a:endParaRPr lang="en-CH" sz="2200" kern="1200" dirty="0"/>
        </a:p>
      </dsp:txBody>
      <dsp:txXfrm>
        <a:off x="400268" y="58144"/>
        <a:ext cx="5096508" cy="586034"/>
      </dsp:txXfrm>
    </dsp:sp>
    <dsp:sp modelId="{EFCED7E8-A86A-42D2-835C-EAFB8AC81BF2}">
      <dsp:nvSpPr>
        <dsp:cNvPr id="0" name=""/>
        <dsp:cNvSpPr/>
      </dsp:nvSpPr>
      <dsp:spPr>
        <a:xfrm>
          <a:off x="0" y="1349081"/>
          <a:ext cx="737130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92A4D-7812-4775-95E0-4AD1F1050EFA}">
      <dsp:nvSpPr>
        <dsp:cNvPr id="0" name=""/>
        <dsp:cNvSpPr/>
      </dsp:nvSpPr>
      <dsp:spPr>
        <a:xfrm>
          <a:off x="368565" y="1024361"/>
          <a:ext cx="5159914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32" tIns="0" rIns="195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Principe de vis différentielle</a:t>
          </a:r>
          <a:endParaRPr lang="en-CH" sz="2200" kern="1200" dirty="0"/>
        </a:p>
      </dsp:txBody>
      <dsp:txXfrm>
        <a:off x="400268" y="1056064"/>
        <a:ext cx="5096508" cy="586034"/>
      </dsp:txXfrm>
    </dsp:sp>
    <dsp:sp modelId="{CE4B2EA3-A6A8-4052-90A2-2C3C9D9AA513}">
      <dsp:nvSpPr>
        <dsp:cNvPr id="0" name=""/>
        <dsp:cNvSpPr/>
      </dsp:nvSpPr>
      <dsp:spPr>
        <a:xfrm>
          <a:off x="0" y="2347001"/>
          <a:ext cx="737130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8AC1C-12EC-44C8-8BFE-E51EA5E39FF7}">
      <dsp:nvSpPr>
        <dsp:cNvPr id="0" name=""/>
        <dsp:cNvSpPr/>
      </dsp:nvSpPr>
      <dsp:spPr>
        <a:xfrm>
          <a:off x="368565" y="2022281"/>
          <a:ext cx="5159914" cy="6494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32" tIns="0" rIns="195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Précontrainte d’usine</a:t>
          </a:r>
          <a:endParaRPr lang="en-CH" sz="2200" kern="1200" dirty="0"/>
        </a:p>
      </dsp:txBody>
      <dsp:txXfrm>
        <a:off x="400268" y="2053984"/>
        <a:ext cx="5096508" cy="586034"/>
      </dsp:txXfrm>
    </dsp:sp>
    <dsp:sp modelId="{6723FFDF-22EB-4DF8-A9C9-98A9F53B51F5}">
      <dsp:nvSpPr>
        <dsp:cNvPr id="0" name=""/>
        <dsp:cNvSpPr/>
      </dsp:nvSpPr>
      <dsp:spPr>
        <a:xfrm>
          <a:off x="0" y="3344921"/>
          <a:ext cx="737130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EBDA63-F8DA-4BF9-9807-24A36C974F89}">
      <dsp:nvSpPr>
        <dsp:cNvPr id="0" name=""/>
        <dsp:cNvSpPr/>
      </dsp:nvSpPr>
      <dsp:spPr>
        <a:xfrm>
          <a:off x="368565" y="3020201"/>
          <a:ext cx="5159914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32" tIns="0" rIns="195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Système multicouches</a:t>
          </a:r>
          <a:endParaRPr lang="en-CH" sz="2200" kern="1200" dirty="0"/>
        </a:p>
      </dsp:txBody>
      <dsp:txXfrm>
        <a:off x="400268" y="3051904"/>
        <a:ext cx="5096508" cy="586034"/>
      </dsp:txXfrm>
    </dsp:sp>
    <dsp:sp modelId="{116EE33B-33EC-4EC3-9A41-DE50ABB7B8BB}">
      <dsp:nvSpPr>
        <dsp:cNvPr id="0" name=""/>
        <dsp:cNvSpPr/>
      </dsp:nvSpPr>
      <dsp:spPr>
        <a:xfrm>
          <a:off x="0" y="4342841"/>
          <a:ext cx="7371307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90FE3-D75D-41B2-A806-B6991E261928}">
      <dsp:nvSpPr>
        <dsp:cNvPr id="0" name=""/>
        <dsp:cNvSpPr/>
      </dsp:nvSpPr>
      <dsp:spPr>
        <a:xfrm>
          <a:off x="368565" y="4018121"/>
          <a:ext cx="5159914" cy="6494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032" tIns="0" rIns="195032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Système de protection du mécanisme</a:t>
          </a:r>
          <a:endParaRPr lang="en-CH" sz="2200" kern="1200" dirty="0"/>
        </a:p>
      </dsp:txBody>
      <dsp:txXfrm>
        <a:off x="400268" y="4049824"/>
        <a:ext cx="5096508" cy="58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2433FD-1B03-4330-82CC-F33E28071AF6}">
      <dsp:nvSpPr>
        <dsp:cNvPr id="0" name=""/>
        <dsp:cNvSpPr/>
      </dsp:nvSpPr>
      <dsp:spPr>
        <a:xfrm>
          <a:off x="-5534686" y="-847482"/>
          <a:ext cx="6590790" cy="6590790"/>
        </a:xfrm>
        <a:prstGeom prst="blockArc">
          <a:avLst>
            <a:gd name="adj1" fmla="val 18900000"/>
            <a:gd name="adj2" fmla="val 2700000"/>
            <a:gd name="adj3" fmla="val 328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248690-0416-4244-8568-028194759417}">
      <dsp:nvSpPr>
        <dsp:cNvPr id="0" name=""/>
        <dsp:cNvSpPr/>
      </dsp:nvSpPr>
      <dsp:spPr>
        <a:xfrm>
          <a:off x="679540" y="489582"/>
          <a:ext cx="6784444" cy="979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212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Assemblage vissé</a:t>
          </a:r>
          <a:endParaRPr lang="en-CH" sz="5100" kern="1200" dirty="0"/>
        </a:p>
      </dsp:txBody>
      <dsp:txXfrm>
        <a:off x="679540" y="489582"/>
        <a:ext cx="6784444" cy="979165"/>
      </dsp:txXfrm>
    </dsp:sp>
    <dsp:sp modelId="{6F5A2803-51D4-43A3-8947-4761FC864430}">
      <dsp:nvSpPr>
        <dsp:cNvPr id="0" name=""/>
        <dsp:cNvSpPr/>
      </dsp:nvSpPr>
      <dsp:spPr>
        <a:xfrm>
          <a:off x="67562" y="367186"/>
          <a:ext cx="1223956" cy="122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D8918-6215-4335-B9F8-053504C4DDB8}">
      <dsp:nvSpPr>
        <dsp:cNvPr id="0" name=""/>
        <dsp:cNvSpPr/>
      </dsp:nvSpPr>
      <dsp:spPr>
        <a:xfrm>
          <a:off x="1035467" y="1958330"/>
          <a:ext cx="6428518" cy="979165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212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Supports pour lames</a:t>
          </a:r>
          <a:endParaRPr lang="en-CH" sz="5100" kern="1200" dirty="0"/>
        </a:p>
      </dsp:txBody>
      <dsp:txXfrm>
        <a:off x="1035467" y="1958330"/>
        <a:ext cx="6428518" cy="979165"/>
      </dsp:txXfrm>
    </dsp:sp>
    <dsp:sp modelId="{4F621B40-C9E5-461B-8146-EDBA39E3F45A}">
      <dsp:nvSpPr>
        <dsp:cNvPr id="0" name=""/>
        <dsp:cNvSpPr/>
      </dsp:nvSpPr>
      <dsp:spPr>
        <a:xfrm>
          <a:off x="423488" y="1835934"/>
          <a:ext cx="1223956" cy="122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D27EB3-24FE-47E1-ACAC-536B73E5CD38}">
      <dsp:nvSpPr>
        <dsp:cNvPr id="0" name=""/>
        <dsp:cNvSpPr/>
      </dsp:nvSpPr>
      <dsp:spPr>
        <a:xfrm>
          <a:off x="679540" y="3427078"/>
          <a:ext cx="6784444" cy="979165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7212" tIns="129540" rIns="129540" bIns="12954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100" kern="1200" dirty="0"/>
            <a:t>Alliage Ti-6Al-4V</a:t>
          </a:r>
          <a:endParaRPr lang="en-CH" sz="5100" kern="1200" dirty="0"/>
        </a:p>
      </dsp:txBody>
      <dsp:txXfrm>
        <a:off x="679540" y="3427078"/>
        <a:ext cx="6784444" cy="979165"/>
      </dsp:txXfrm>
    </dsp:sp>
    <dsp:sp modelId="{E832C66B-CE67-4491-B221-B33C7594785A}">
      <dsp:nvSpPr>
        <dsp:cNvPr id="0" name=""/>
        <dsp:cNvSpPr/>
      </dsp:nvSpPr>
      <dsp:spPr>
        <a:xfrm>
          <a:off x="67562" y="3304682"/>
          <a:ext cx="1223956" cy="12239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24FF5-BE5F-1FC4-CEDF-6B7E650699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5C4794C-1608-B87D-87A0-8139B8F21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4285F5-AA9B-FBF9-EA6D-CBE4509F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C9FDA5-0CE5-1A75-EC05-6D129BEF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ED7D58-06C2-14B8-56F7-FFE7A19E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6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8F82A-2272-D669-D168-6BAA6816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9D63346-2D31-521C-24EB-0B061D2D08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030E64-77A8-9063-D4BA-30B318DE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72BA388-AE34-29ED-7B24-EDEDA3E27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ABC92C-03F1-39DE-8564-AAA60B529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8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B024B1-CAFC-785C-1D6C-5006196FF0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EAAE32-69DB-7B31-5198-448DC2B452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CEAE50-43DA-E720-7F92-59BA2DAF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0C9F84-1FC9-9089-92B7-00D1EDBA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53E004-DB61-84E5-352F-1D4A7473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812D89-9484-8C9D-28F9-B028D85D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966B6A-070E-FD61-472E-EF43AD976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32906D-D21F-E493-0A8E-91E3D6B89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931B16-A02F-9897-E562-9168A926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6CF49C-A3A0-87C1-09F5-5EBA78768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2837E1-2044-449F-6A3D-57F706367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580BCE-816F-0AE7-B333-3DAF34A68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891458-8C9D-2E42-9931-60D47BB08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12492C-BD24-B8E9-E034-96636734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F58FD5-AE55-FCBE-16D3-B772D99D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C0FF41-6897-2B3B-8C1D-F7234449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07AC42-A95C-BFFD-B61F-54E053F7C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C0B3E3-D364-A31B-850E-F5F593A3B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5D6B08-B297-5B4E-F76E-FF2BEC15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092B46F-7931-9272-CD7C-6878C55AD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48575E-24A6-53A8-7D3A-2DA51549C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90650-1789-5C40-04DC-0C3C81B0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C71C85-4CDC-1CC5-42E9-317BDF8BA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90431CD-D57B-5CCF-4A35-93F6CDBB2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A8E3DBC-6BBC-5C9F-8620-CCB02E75E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D93AE02-91AB-E8B6-C71B-A3358E12A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97B3B98-946F-2D4B-C680-E24230C0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7AC18DD-FB92-019C-0D9D-E3939BC71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2865EFE-95CF-DE8D-F9F0-B6E21996C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33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CD2F05-829B-7F24-991B-97F0C8895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D9CC9B7-7A8C-AEF7-D8D8-E47B82C4A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B4BCC9-A1AF-CD4A-4724-803B4901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297F18-9A45-87FB-2AB0-BD9BCA81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3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74EF90-AF86-9AEF-54E8-3F4B5B94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229312-336A-ABD1-BE0B-95EB60ED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CB5FF1-2D30-588F-4C65-A2DAB47E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98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16CE1-6276-54EF-114D-56D8FA4E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7AB133-AE53-0DBF-836E-A633A1768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61BE42-8AF9-244F-46D1-D87124205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E26F33-E57A-36EF-B726-83F99CBF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025979-C445-238C-1514-4E2C1FD87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F6F8CF-C579-8368-6B78-798A06050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04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66428E-1C1D-ABE4-CFA9-F6D8A14E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2F52823-17BC-8EC1-4DEA-59314101D9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DCF1628-7FBB-75AE-9B26-BAD13258D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AADA79B-A6BB-51DC-C9CE-34732F440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60AC44-C699-6629-7580-FF4B66FF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894F42-E80D-DACA-8D4A-619D9D4E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4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64A6B86-D747-7E23-8F70-89D420F2F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9AFE1C-8D4C-72F2-8949-C60BA742B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397C7B-E90D-0C16-E65D-CC1FF8B1D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CC26D-BA72-45F9-9A9F-15A5CADB563F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C90C09-72CB-ED06-6F80-CB1082049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1A08C-38C2-F383-7020-27FC8927B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FE263-AC25-48FC-8EE1-F2BE034CCE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51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5DDA998-FADC-EADF-F007-3229F2C9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99" y="1538763"/>
            <a:ext cx="6701402" cy="53192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A7A2A9B-E149-1559-3521-B021E4953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9F7E1F5-475C-8B02-748A-ED1F11823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73" y="1666144"/>
            <a:ext cx="2638444" cy="223839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F8DD73F-07B3-6D99-89FE-D8BC3AC2BB96}"/>
              </a:ext>
            </a:extLst>
          </p:cNvPr>
          <p:cNvSpPr txBox="1"/>
          <p:nvPr/>
        </p:nvSpPr>
        <p:spPr>
          <a:xfrm>
            <a:off x="1019995" y="96484"/>
            <a:ext cx="101520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4800" b="1" dirty="0">
                <a:solidFill>
                  <a:srgbClr val="FF0000"/>
                </a:solidFill>
              </a:rPr>
              <a:t>Projet de Conception de mécanisme II :</a:t>
            </a:r>
          </a:p>
          <a:p>
            <a:pPr algn="ctr"/>
            <a:r>
              <a:rPr lang="fr-CH" sz="4800" b="1" dirty="0">
                <a:solidFill>
                  <a:srgbClr val="FF0000"/>
                </a:solidFill>
              </a:rPr>
              <a:t>DYNABAL</a:t>
            </a:r>
            <a:endParaRPr lang="en-US" sz="4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698D7-944D-BAB1-5F54-B029AAA8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Dimensionnement du mécanisme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2B33F-6AB1-4B3B-8F26-038A3DA87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H" sz="3600" dirty="0"/>
              <a:t>Minimisation du nombre de </a:t>
            </a:r>
            <a:r>
              <a:rPr lang="fr-CH" sz="3600" dirty="0" err="1"/>
              <a:t>lammes</a:t>
            </a:r>
            <a:endParaRPr lang="fr-CH" sz="3600" dirty="0"/>
          </a:p>
          <a:p>
            <a:r>
              <a:rPr lang="fr-CH" sz="3600" dirty="0"/>
              <a:t>Minimisation de la rigidité des </a:t>
            </a:r>
            <a:r>
              <a:rPr lang="fr-CH" sz="3600" dirty="0" err="1"/>
              <a:t>lammes</a:t>
            </a:r>
            <a:endParaRPr lang="fr-CH" sz="3600" dirty="0"/>
          </a:p>
          <a:p>
            <a:r>
              <a:rPr lang="fr-CH" sz="3600" dirty="0"/>
              <a:t>Dimensionnent Réglage du zéro</a:t>
            </a:r>
          </a:p>
          <a:p>
            <a:r>
              <a:rPr lang="fr-CH" sz="3600" dirty="0"/>
              <a:t>Calcul de la rigidité total à vide</a:t>
            </a:r>
          </a:p>
          <a:p>
            <a:r>
              <a:rPr lang="fr-CH" sz="3600" dirty="0"/>
              <a:t>Dimensionnement pusher Réglage de la rigidité</a:t>
            </a:r>
          </a:p>
          <a:p>
            <a:endParaRPr lang="en-US" sz="3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6B7C4D0-9B29-302A-AE6D-CFF1F09C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2556D-F1D6-5BA0-9E35-C1BCB95D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735" y="136525"/>
            <a:ext cx="10515600" cy="1325563"/>
          </a:xfrm>
        </p:spPr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Optimisation Python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9D9E18E-B130-4533-8BCD-EAD237B3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73200"/>
            <a:ext cx="12192000" cy="53847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34EF93A-202E-2563-39FA-1F49457F2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C821A78-A774-0F1D-7182-46AD496DF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09" y="3325385"/>
            <a:ext cx="2970576" cy="33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77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1A91F2-E9AF-BFAA-8334-A03BF473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400" b="1" dirty="0">
                <a:solidFill>
                  <a:srgbClr val="FF0000"/>
                </a:solidFill>
              </a:rPr>
              <a:t>Dimensionnent du pusher rigidité zéro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1B16F0B-923A-9CF9-3265-3534171F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766" y="3251408"/>
            <a:ext cx="10412917" cy="35678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B3BEE98-BC7B-1F3F-C5A1-B22C08233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502" y="1411053"/>
            <a:ext cx="4382342" cy="300815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4CFF836-E459-AB3B-5111-103794EBD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4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10F60A-14FC-94AE-E397-18A0CFFA9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CH" dirty="0"/>
              <a:t>Validation du mécanisme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8E64FC6-D090-70EC-7D8E-634B9379B724}"/>
              </a:ext>
            </a:extLst>
          </p:cNvPr>
          <p:cNvSpPr txBox="1"/>
          <p:nvPr/>
        </p:nvSpPr>
        <p:spPr>
          <a:xfrm>
            <a:off x="4357777" y="1129408"/>
            <a:ext cx="3476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Contraintes maximales admissibles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EE926EE-1728-22C8-240A-46F6F0AA2ED9}"/>
                  </a:ext>
                </a:extLst>
              </p:cNvPr>
              <p:cNvSpPr txBox="1"/>
              <p:nvPr/>
            </p:nvSpPr>
            <p:spPr>
              <a:xfrm>
                <a:off x="838200" y="3152000"/>
                <a:ext cx="156235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CH" sz="3600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fr-CH" sz="3600" dirty="0"/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EE926EE-1728-22C8-240A-46F6F0AA2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52000"/>
                <a:ext cx="156235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CAA3DFE6-680C-9ACE-713E-66360FCF628F}"/>
              </a:ext>
            </a:extLst>
          </p:cNvPr>
          <p:cNvSpPr txBox="1"/>
          <p:nvPr/>
        </p:nvSpPr>
        <p:spPr>
          <a:xfrm>
            <a:off x="3867268" y="2521058"/>
            <a:ext cx="69787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CH" sz="2800" dirty="0"/>
              <a:t>Résistance du mécanisme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CH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CH" sz="28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fr-CH" sz="2800" dirty="0"/>
              <a:t>Marge d’optimisation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154E98F-67E0-A77D-B654-C5B0B99B6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9" t="23025" r="12303" b="20026"/>
          <a:stretch/>
        </p:blipFill>
        <p:spPr>
          <a:xfrm>
            <a:off x="506361" y="3479710"/>
            <a:ext cx="2088392" cy="73979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3DB801F-7773-D6A6-754B-33E79853C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59" t="28870" r="8256" b="20858"/>
          <a:stretch/>
        </p:blipFill>
        <p:spPr>
          <a:xfrm>
            <a:off x="2605349" y="2461229"/>
            <a:ext cx="3504856" cy="96777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362908-CE5E-760B-0E03-3A0AE48BD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9" t="20818" r="5453" b="8538"/>
          <a:stretch/>
        </p:blipFill>
        <p:spPr>
          <a:xfrm>
            <a:off x="6052433" y="2761579"/>
            <a:ext cx="3048978" cy="158872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A64C221-5D2C-E971-A296-D811915D2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9" t="10482" r="3067" b="11159"/>
          <a:stretch/>
        </p:blipFill>
        <p:spPr>
          <a:xfrm>
            <a:off x="4251766" y="4332301"/>
            <a:ext cx="3325156" cy="131500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F9ADA47-0CD4-0DF9-1AEE-712A10B23C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64" t="20124" r="11664" b="22583"/>
          <a:stretch/>
        </p:blipFill>
        <p:spPr>
          <a:xfrm>
            <a:off x="2309856" y="4327506"/>
            <a:ext cx="1657981" cy="1049779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96BAB846-1C15-5621-3CDF-794F305A76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1411" y="3219217"/>
            <a:ext cx="2816377" cy="124894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4481A4C-6C3F-86F9-DC2A-933D82598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035" y="2441432"/>
            <a:ext cx="5172340" cy="2076556"/>
          </a:xfrm>
          <a:prstGeom prst="rect">
            <a:avLst/>
          </a:prstGeom>
        </p:spPr>
      </p:pic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5758E24B-5003-8EDC-9B1E-1CCB21C36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/>
          <a:srcRect l="61245" t="34968" r="4656" b="6539"/>
          <a:stretch/>
        </p:blipFill>
        <p:spPr>
          <a:xfrm>
            <a:off x="8921041" y="2539070"/>
            <a:ext cx="3253897" cy="2073378"/>
          </a:xfr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0C27A2E2-1B9D-BAE7-A203-31ED667D5CD1}"/>
              </a:ext>
            </a:extLst>
          </p:cNvPr>
          <p:cNvSpPr txBox="1"/>
          <p:nvPr/>
        </p:nvSpPr>
        <p:spPr>
          <a:xfrm>
            <a:off x="4517456" y="1142003"/>
            <a:ext cx="3157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/>
              <a:t>Débattement des articulations</a:t>
            </a:r>
          </a:p>
        </p:txBody>
      </p:sp>
      <p:pic>
        <p:nvPicPr>
          <p:cNvPr id="28" name="Image 27" descr="Une image contenant cercl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99C69E13-BB41-4706-6301-9AD66AB5E8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196" y="1819577"/>
            <a:ext cx="4221724" cy="404822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ACC4D31-484A-259D-178E-A57C6352B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5000" decel="2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89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5" grpId="1"/>
      <p:bldP spid="6" grpId="0"/>
      <p:bldP spid="6" grpId="1"/>
      <p:bldP spid="7" grpId="0" uiExpand="1" build="p"/>
      <p:bldP spid="7" grpId="1" build="allAtOnce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6F944-ABCB-74B4-410C-50942AF49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>
                <a:solidFill>
                  <a:srgbClr val="FF0000"/>
                </a:solidFill>
              </a:rPr>
              <a:t>Revue des performances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C092E3AF-08C0-1640-AC55-9797DF902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11" y="2027573"/>
            <a:ext cx="8665964" cy="35508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3FAF4BD-E0A1-E5F2-EDBA-20068A87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27565"/>
            <a:ext cx="4289012" cy="8028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42C70E9-298A-F4C3-A198-78C43422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65577"/>
            <a:ext cx="3343218" cy="940905"/>
          </a:xfrm>
          <a:prstGeom prst="rect">
            <a:avLst/>
          </a:prstGeom>
        </p:spPr>
      </p:pic>
      <p:pic>
        <p:nvPicPr>
          <p:cNvPr id="8" name="Image 7" descr="Une image contenant dessin humoristique, clipart, Graphique, graphisme&#10;&#10;Description générée automatiquement">
            <a:extLst>
              <a:ext uri="{FF2B5EF4-FFF2-40B4-BE49-F238E27FC236}">
                <a16:creationId xmlns:a16="http://schemas.microsoft.com/office/drawing/2014/main" id="{7C3C0434-2BAB-6301-D5C6-D6AF4BAA8A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" b="13276"/>
          <a:stretch/>
        </p:blipFill>
        <p:spPr>
          <a:xfrm>
            <a:off x="7677910" y="2147187"/>
            <a:ext cx="3343218" cy="33116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4CA1E6E-FCB9-FF3A-5C9E-C395E774B3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418" y="5238583"/>
            <a:ext cx="3343219" cy="13534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264E5E-971B-0ED5-0CC7-488BFC667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8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6280AE9-4F7E-40AD-B31A-BA7693C5E0AA}"/>
              </a:ext>
            </a:extLst>
          </p:cNvPr>
          <p:cNvGraphicFramePr/>
          <p:nvPr/>
        </p:nvGraphicFramePr>
        <p:xfrm>
          <a:off x="109768" y="981087"/>
          <a:ext cx="7531548" cy="4895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1BC4EB67-EDC3-1206-9E5F-984D593A9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405" y="0"/>
            <a:ext cx="10515600" cy="1325563"/>
          </a:xfrm>
        </p:spPr>
        <p:txBody>
          <a:bodyPr>
            <a:normAutofit/>
          </a:bodyPr>
          <a:lstStyle/>
          <a:p>
            <a:r>
              <a:rPr lang="fr-CH" b="1" dirty="0">
                <a:solidFill>
                  <a:srgbClr val="FF0000"/>
                </a:solidFill>
              </a:rPr>
              <a:t>Construction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A1763DB-04CB-9192-A80C-005B53E8E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3689" y="113102"/>
            <a:ext cx="4227021" cy="400743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2397190-E15D-8024-2B19-01FE8CC67C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2EA0EE9-1E9B-18E5-B8D0-AFD4CBB4530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4861" r="42308" b="29307"/>
          <a:stretch/>
        </p:blipFill>
        <p:spPr>
          <a:xfrm>
            <a:off x="8273145" y="3728913"/>
            <a:ext cx="1844054" cy="210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3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6148E7F-D83E-B753-8A2E-C20058A51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886" y="834887"/>
            <a:ext cx="7422228" cy="589139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10B2CA-5EAE-E1E0-F66E-0B1C4E99E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Conclusion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1E223C-DA02-CD96-B887-89DB3F966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4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887D8-3C32-BDBF-296E-57F14822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Introduction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1B7B89-FABA-2B32-731B-C95B01F9E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Dynamomètre</a:t>
            </a:r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B56BDE-A9F0-4638-6EB3-29A87C2FC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F244C71-0027-8FD6-03BC-C9059F271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205807" y="-1137425"/>
            <a:ext cx="1963947" cy="98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47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5FCE0-CBC0-38C5-F672-A46C564B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b="1" dirty="0">
                <a:solidFill>
                  <a:srgbClr val="FF0000"/>
                </a:solidFill>
              </a:rPr>
              <a:t>Architecture Général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3415683-B12A-FE89-990C-655137F44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8" name="Image 7" descr="Une image contenant croquis, noir et blanc&#10;&#10;Description générée automatiquement">
            <a:extLst>
              <a:ext uri="{FF2B5EF4-FFF2-40B4-BE49-F238E27FC236}">
                <a16:creationId xmlns:a16="http://schemas.microsoft.com/office/drawing/2014/main" id="{152195BE-A7A2-855D-1416-D3BBBB29D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85" y="616689"/>
            <a:ext cx="9021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0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CD72802C-3D79-83BB-071F-4FD6A9C3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888" y="2213713"/>
            <a:ext cx="7891131" cy="422502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6B13FB-59E8-1F86-CE67-3F574D60E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b="1" dirty="0">
                <a:solidFill>
                  <a:srgbClr val="FF0000"/>
                </a:solidFill>
              </a:rPr>
              <a:t>Équilibrage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685339-305E-A948-6336-423E3D38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Mouvement opposé –&gt; Inverseur de mouvement</a:t>
            </a:r>
          </a:p>
          <a:p>
            <a:r>
              <a:rPr lang="fr-CH" dirty="0"/>
              <a:t>Moment annulé</a:t>
            </a:r>
          </a:p>
          <a:p>
            <a:r>
              <a:rPr lang="fr-CH" dirty="0"/>
              <a:t>Masse optimisé</a:t>
            </a:r>
          </a:p>
        </p:txBody>
      </p:sp>
      <p:pic>
        <p:nvPicPr>
          <p:cNvPr id="13" name="Image 12" descr="Une image contenant cercle, capture d’écran, diagramme, conception&#10;&#10;Description générée automatiquement">
            <a:extLst>
              <a:ext uri="{FF2B5EF4-FFF2-40B4-BE49-F238E27FC236}">
                <a16:creationId xmlns:a16="http://schemas.microsoft.com/office/drawing/2014/main" id="{3CC6BB75-A1F9-FDFF-028E-8162F7F55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60" y="3429000"/>
            <a:ext cx="3221666" cy="29742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0969A17D-2B1D-F92A-8DD6-92D074C0B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23D6A0E-BDEF-F456-0C15-CD48F2AF9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302" y="39167"/>
            <a:ext cx="3565460" cy="39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0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3BB4BB-FAEB-71C5-FE28-D634A8BF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Principe de compensation de rigidité</a:t>
            </a:r>
            <a:endParaRPr lang="en-US" b="1" dirty="0">
              <a:solidFill>
                <a:srgbClr val="FF0000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67D56FE-3269-1827-2469-782F2185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10" y="1408814"/>
            <a:ext cx="12125979" cy="4504286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178836-CFD5-BBB2-F9AD-93D408A35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60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3C836-26E7-9E8F-5415-0B29CE483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Principe de réglage du zéro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C386E94-4506-C594-292E-06129C2F4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F394DE-CE83-319C-CABC-AE2A232A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34" y="1374881"/>
            <a:ext cx="8502531" cy="522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558C655-933B-F559-AA4B-619A98B1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24" y="1825625"/>
            <a:ext cx="10171675" cy="462240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B5C2DF-49B8-27E7-C8D2-9C98E90C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FF0000"/>
                </a:solidFill>
                <a:effectLst/>
                <a:ea typeface="Calibri Light" panose="020F0302020204030204" pitchFamily="34" charset="0"/>
                <a:cs typeface="Calibri Light" panose="020F0302020204030204" pitchFamily="34" charset="0"/>
              </a:rPr>
              <a:t>système</a:t>
            </a:r>
            <a:r>
              <a:rPr lang="en-US" b="1" dirty="0">
                <a:solidFill>
                  <a:srgbClr val="FF0000"/>
                </a:solidFill>
                <a:effectLst/>
              </a:rPr>
              <a:t> vis-</a:t>
            </a:r>
            <a:r>
              <a:rPr lang="en-US" b="1" dirty="0" err="1">
                <a:solidFill>
                  <a:srgbClr val="FF0000"/>
                </a:solidFill>
                <a:effectLst/>
              </a:rPr>
              <a:t>écrou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A72E11-0CC3-F5CC-A349-D573CCF91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vis </a:t>
            </a:r>
            <a:r>
              <a:rPr lang="en-US" dirty="0" err="1">
                <a:effectLst/>
                <a:latin typeface="Arial" panose="020B0604020202020204" pitchFamily="34" charset="0"/>
              </a:rPr>
              <a:t>différentielle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Anti-rotation et </a:t>
            </a:r>
            <a:r>
              <a:rPr lang="en-US" dirty="0" err="1">
                <a:effectLst/>
                <a:latin typeface="Arial" panose="020B0604020202020204" pitchFamily="34" charset="0"/>
              </a:rPr>
              <a:t>guidage</a:t>
            </a:r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 err="1">
                <a:effectLst/>
                <a:latin typeface="Arial" panose="020B0604020202020204" pitchFamily="34" charset="0"/>
              </a:rPr>
              <a:t>Accouplement</a:t>
            </a:r>
            <a:endParaRPr lang="en-US" dirty="0">
              <a:latin typeface="Arial" panose="020B0604020202020204" pitchFamily="34" charset="0"/>
            </a:endParaRPr>
          </a:p>
          <a:p>
            <a:r>
              <a:rPr lang="en-US" dirty="0" err="1">
                <a:effectLst/>
                <a:latin typeface="Arial" panose="020B0604020202020204" pitchFamily="34" charset="0"/>
              </a:rPr>
              <a:t>Rattrapage</a:t>
            </a:r>
            <a:r>
              <a:rPr lang="en-US" dirty="0">
                <a:effectLst/>
                <a:latin typeface="Arial" panose="020B0604020202020204" pitchFamily="34" charset="0"/>
              </a:rPr>
              <a:t> du jeu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0C9F8E7-2B19-C27E-7B27-B2EED157D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8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2EE0A-AE56-1EC7-7364-2BA84CD02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Traduction en guidage Flexible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89E857-A938-E3D8-E194-7E8D2C7C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77" y="1393136"/>
            <a:ext cx="3122309" cy="8715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F2448BE-7BA3-466A-451C-0D7BC429F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454" y="2290792"/>
            <a:ext cx="3498346" cy="154794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3F2364-5333-D5D9-9B6F-82F144F6F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396" y="3803319"/>
            <a:ext cx="2624520" cy="138169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A9724D5-A8F6-46A4-E879-1CEBD2B9A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550" y="5185011"/>
            <a:ext cx="3388455" cy="8282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4074F89-0452-667C-998B-DBCAB3138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pic>
        <p:nvPicPr>
          <p:cNvPr id="17" name="Image 16" descr="Une image contenant croquis, noir et blanc&#10;&#10;Description générée automatiquement">
            <a:extLst>
              <a:ext uri="{FF2B5EF4-FFF2-40B4-BE49-F238E27FC236}">
                <a16:creationId xmlns:a16="http://schemas.microsoft.com/office/drawing/2014/main" id="{1F376921-4E6F-3440-F886-6A95551B27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6564" y="923739"/>
            <a:ext cx="8380113" cy="63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5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5732AC-8A83-8083-734D-949DC3F80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985" y="0"/>
            <a:ext cx="4880211" cy="1109120"/>
          </a:xfrm>
        </p:spPr>
        <p:txBody>
          <a:bodyPr/>
          <a:lstStyle/>
          <a:p>
            <a:r>
              <a:rPr lang="fr-CH" b="1" dirty="0">
                <a:solidFill>
                  <a:srgbClr val="FF0000"/>
                </a:solidFill>
              </a:rPr>
              <a:t>Concepts Originaux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40A2EF6-5C1B-3130-A7B5-0BA8D2575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5410" y="6122764"/>
            <a:ext cx="1533190" cy="524002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3C92C9-68DE-4532-BED7-8E2AECE0E603}"/>
              </a:ext>
            </a:extLst>
          </p:cNvPr>
          <p:cNvGraphicFramePr/>
          <p:nvPr/>
        </p:nvGraphicFramePr>
        <p:xfrm>
          <a:off x="598985" y="1199082"/>
          <a:ext cx="7371307" cy="4923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0837A9A-46CC-4915-86BD-345ACA803D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725" r="39614"/>
          <a:stretch/>
        </p:blipFill>
        <p:spPr>
          <a:xfrm>
            <a:off x="8520288" y="0"/>
            <a:ext cx="3671712" cy="58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075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136</Words>
  <Application>Microsoft Office PowerPoint</Application>
  <PresentationFormat>Grand écran</PresentationFormat>
  <Paragraphs>45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Thème Office</vt:lpstr>
      <vt:lpstr>Présentation PowerPoint</vt:lpstr>
      <vt:lpstr>Introduction</vt:lpstr>
      <vt:lpstr>Architecture Général</vt:lpstr>
      <vt:lpstr>Équilibrage</vt:lpstr>
      <vt:lpstr>Principe de compensation de rigidité</vt:lpstr>
      <vt:lpstr>Principe de réglage du zéro</vt:lpstr>
      <vt:lpstr>système vis-écrou</vt:lpstr>
      <vt:lpstr>Traduction en guidage Flexible</vt:lpstr>
      <vt:lpstr>Concepts Originaux</vt:lpstr>
      <vt:lpstr>Dimensionnement du mécanisme</vt:lpstr>
      <vt:lpstr>Optimisation Python</vt:lpstr>
      <vt:lpstr>Dimensionnent du pusher rigidité zéro</vt:lpstr>
      <vt:lpstr>Validation du mécanisme</vt:lpstr>
      <vt:lpstr>Revue des performances</vt:lpstr>
      <vt:lpstr>Construction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Nathann Morand</dc:creator>
  <cp:lastModifiedBy>Fonquerne Torres Tristán</cp:lastModifiedBy>
  <cp:revision>11</cp:revision>
  <cp:lastPrinted>2023-05-21T20:20:30Z</cp:lastPrinted>
  <dcterms:created xsi:type="dcterms:W3CDTF">2023-05-21T16:19:38Z</dcterms:created>
  <dcterms:modified xsi:type="dcterms:W3CDTF">2023-05-23T12:36:23Z</dcterms:modified>
</cp:coreProperties>
</file>